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4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97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6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0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7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06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0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69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554A-FA9F-4C0F-847A-44E3A6185777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D4B3-46A3-401C-8E50-836402B136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3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Firmvorbereitung 2021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Osterkerzen gestalten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6185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nhaltsplatzhalter 2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923925"/>
            <a:ext cx="4352925" cy="3263900"/>
          </a:xfr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0109" y="2385207"/>
            <a:ext cx="4675155" cy="350636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4920" y="1183888"/>
            <a:ext cx="5365620" cy="40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05"/>
            <a:ext cx="3456991" cy="46093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2111" y="1341277"/>
            <a:ext cx="4833256" cy="362494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21" y="2942014"/>
            <a:ext cx="3753570" cy="35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2" y="1073021"/>
            <a:ext cx="2729204" cy="48519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11" y="1287625"/>
            <a:ext cx="3841880" cy="51225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18" y="289248"/>
            <a:ext cx="3628442" cy="48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6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9" y="494522"/>
            <a:ext cx="2655726" cy="47212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444" y="2204356"/>
            <a:ext cx="5318449" cy="39888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677" y="1377432"/>
            <a:ext cx="5271796" cy="39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3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0245" y="1347053"/>
            <a:ext cx="5393092" cy="30348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20" y="1698170"/>
            <a:ext cx="3535860" cy="51598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1467" y="2493604"/>
            <a:ext cx="4758612" cy="35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8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9"/>
          <a:stretch/>
        </p:blipFill>
        <p:spPr>
          <a:xfrm>
            <a:off x="949000" y="755779"/>
            <a:ext cx="2584743" cy="23979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1" y="3632199"/>
            <a:ext cx="2055456" cy="27406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92" y="741783"/>
            <a:ext cx="3038827" cy="53651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71" y="1660850"/>
            <a:ext cx="3408006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4894" y="23338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Einen herzlichen Dank an die Firmanden für die toll gestalteten  Osterkerzen und an die Organisatoren dieses </a:t>
            </a:r>
            <a:r>
              <a:rPr lang="de-DE" dirty="0" err="1" smtClean="0"/>
              <a:t>Firmvorbereitungsbausteins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88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Office PowerPoint</Application>
  <PresentationFormat>Breitbild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Firmvorbereitung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Einen herzlichen Dank an die Firmanden für die toll gestalteten  Osterkerzen und an die Organisatoren dieses Firmvorbereitungsbausteins.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Firmvorbereitung 2021</dc:title>
  <dc:creator>Ogurek, Ramona</dc:creator>
  <cp:lastModifiedBy>Ogurek, Ramona</cp:lastModifiedBy>
  <cp:revision>8</cp:revision>
  <dcterms:created xsi:type="dcterms:W3CDTF">2021-04-14T13:55:56Z</dcterms:created>
  <dcterms:modified xsi:type="dcterms:W3CDTF">2021-04-15T09:37:53Z</dcterms:modified>
</cp:coreProperties>
</file>